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>
        <p:scale>
          <a:sx n="146" d="100"/>
          <a:sy n="146" d="100"/>
        </p:scale>
        <p:origin x="706" y="-8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</TotalTime>
  <Words>279</Words>
  <Application>Microsoft Office PowerPoint</Application>
  <PresentationFormat>A4 Paper (210x297 mm)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Arundina Serif</vt:lpstr>
      <vt:lpstr>Calibri</vt:lpstr>
      <vt:lpstr>Calibri Light</vt:lpstr>
      <vt:lpstr>Pattaya</vt:lpstr>
      <vt:lpstr>TH SarabunIT๙</vt:lpstr>
      <vt:lpstr>ธีมของ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นายอาจอง ปกป้อง</dc:creator>
  <cp:lastModifiedBy>Pichamon Sukhontasawat</cp:lastModifiedBy>
  <cp:revision>11</cp:revision>
  <dcterms:created xsi:type="dcterms:W3CDTF">2022-07-26T14:47:26Z</dcterms:created>
  <dcterms:modified xsi:type="dcterms:W3CDTF">2022-07-27T15:41:21Z</dcterms:modified>
</cp:coreProperties>
</file>